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4/26/2023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4/26/2023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3226365812"/>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r>
                        <a:rPr lang="en-US" sz="1100" b="1" dirty="0">
                          <a:solidFill>
                            <a:schemeClr val="tx1"/>
                          </a:solidFill>
                        </a:rPr>
                        <a:t>Broaching</a:t>
                      </a:r>
                      <a:endParaRPr lang="en-US" sz="1100" b="0" strike="noStrike" dirty="0">
                        <a:solidFill>
                          <a:schemeClr val="tx1"/>
                        </a:solidFill>
                      </a:endParaRPr>
                    </a:p>
                    <a:p>
                      <a:pPr marL="171450" indent="-171450">
                        <a:buFont typeface="Wingdings" panose="05000000000000000000" pitchFamily="2" charset="2"/>
                        <a:buChar char="§"/>
                      </a:pPr>
                      <a:r>
                        <a:rPr lang="en-US" sz="1100" b="0" strike="noStrike" dirty="0">
                          <a:solidFill>
                            <a:schemeClr val="tx1"/>
                          </a:solidFill>
                        </a:rPr>
                        <a:t>Further analysis of the data showed  that our previous theory (of pressure and speed taking a sharp drop when there is a change) may not be as consistent/reliable as we thought – there are numerous occasions where we know a change occurs, but it doesn’t show on the graphs</a:t>
                      </a:r>
                    </a:p>
                    <a:p>
                      <a:pPr marL="171450" indent="-171450">
                        <a:buFont typeface="Wingdings" panose="05000000000000000000" pitchFamily="2" charset="2"/>
                        <a:buChar char="§"/>
                      </a:pPr>
                      <a:r>
                        <a:rPr lang="en-US" sz="1100" b="0" strike="noStrike" dirty="0">
                          <a:solidFill>
                            <a:schemeClr val="tx1"/>
                          </a:solidFill>
                        </a:rPr>
                        <a:t>Visualizations for pressure, speed, and distance (daily + weekly)</a:t>
                      </a:r>
                    </a:p>
                    <a:p>
                      <a:pPr marL="171450" indent="-171450">
                        <a:buFont typeface="Wingdings" panose="05000000000000000000" pitchFamily="2" charset="2"/>
                        <a:buChar char="§"/>
                      </a:pPr>
                      <a:r>
                        <a:rPr lang="en-US" sz="1100" b="0" strike="noStrike" dirty="0">
                          <a:solidFill>
                            <a:schemeClr val="tx1"/>
                          </a:solidFill>
                        </a:rPr>
                        <a:t>“Stepping theory” with damage related changes</a:t>
                      </a:r>
                    </a:p>
                    <a:p>
                      <a:pPr marL="171450" indent="-171450">
                        <a:buFont typeface="Wingdings" panose="05000000000000000000" pitchFamily="2" charset="2"/>
                        <a:buChar char="§"/>
                      </a:pPr>
                      <a:r>
                        <a:rPr lang="en-US" sz="1100" b="0" strike="noStrike" dirty="0">
                          <a:solidFill>
                            <a:schemeClr val="tx1"/>
                          </a:solidFill>
                        </a:rPr>
                        <a:t>Preliminary clustering algorithm applied on current data</a:t>
                      </a:r>
                    </a:p>
                    <a:p>
                      <a:pPr marL="171450" indent="-171450">
                        <a:buFont typeface="Wingdings" panose="05000000000000000000" pitchFamily="2" charset="2"/>
                        <a:buChar char="§"/>
                      </a:pPr>
                      <a:r>
                        <a:rPr lang="en-US" sz="1100" b="0" strike="noStrike" dirty="0">
                          <a:solidFill>
                            <a:schemeClr val="tx1"/>
                          </a:solidFill>
                        </a:rPr>
                        <a:t>3D rendering of data</a:t>
                      </a:r>
                    </a:p>
                    <a:p>
                      <a:pPr marL="171450" indent="-171450">
                        <a:buFont typeface="Wingdings" panose="05000000000000000000" pitchFamily="2" charset="2"/>
                        <a:buChar char="§"/>
                      </a:pPr>
                      <a:r>
                        <a:rPr lang="en-US" sz="1100" b="0" strike="noStrike" dirty="0">
                          <a:solidFill>
                            <a:schemeClr val="tx1"/>
                          </a:solidFill>
                        </a:rPr>
                        <a:t>Found correct number of clusters</a:t>
                      </a:r>
                      <a:endParaRPr lang="en-US" sz="1100" b="1" dirty="0">
                        <a:solidFill>
                          <a:schemeClr val="tx1"/>
                        </a:solidFill>
                      </a:endParaRPr>
                    </a:p>
                  </a:txBody>
                  <a:tcPr/>
                </a:tc>
                <a:tc>
                  <a:txBody>
                    <a:bodyPr/>
                    <a:lstStyle/>
                    <a:p>
                      <a:r>
                        <a:rPr lang="en-US" sz="1100" b="0" dirty="0">
                          <a:solidFill>
                            <a:schemeClr val="tx1"/>
                          </a:solidFill>
                        </a:rPr>
                        <a:t>Needs/requests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Further data + updated logbook for broaching (need more for distance)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How long does it take to physically change a broach?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Can we assume the logs are not 100% accurate? (all times are on the hour/half hour)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Why are the minimum thresholds not consistent in each cycle? (Pressure and Speed)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Ask about dips in distance (March 29 and March 31)</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If the machine is stopped, does the distance stay at the same number, or does the number change before the next cycle?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What is: 59T TIGHT, MOP U/S BURRS, and RUN-OUT (from log)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What are sticker numbers and nest numbers? (from log)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What happened on March 18</a:t>
                      </a:r>
                      <a:r>
                        <a:rPr lang="en-US" sz="1100" b="0" baseline="30000" dirty="0">
                          <a:solidFill>
                            <a:schemeClr val="tx1"/>
                          </a:solidFill>
                        </a:rPr>
                        <a:t>th</a:t>
                      </a:r>
                      <a:r>
                        <a:rPr lang="en-US" sz="1100" b="0" dirty="0">
                          <a:solidFill>
                            <a:schemeClr val="tx1"/>
                          </a:solidFill>
                        </a:rPr>
                        <a:t>?</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Data visualization continues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Clustering begins</a:t>
                      </a:r>
                    </a:p>
                  </a:txBody>
                  <a:tcPr/>
                </a:tc>
                <a:tc>
                  <a:txBody>
                    <a:bodyPr/>
                    <a:lstStyle/>
                    <a:p>
                      <a:r>
                        <a:rPr lang="en-US" sz="1100" b="0" kern="1200" baseline="0" noProof="0" dirty="0">
                          <a:solidFill>
                            <a:schemeClr val="tx1"/>
                          </a:solidFill>
                          <a:latin typeface="+mn-lt"/>
                          <a:ea typeface="+mn-ea"/>
                          <a:cs typeface="+mn-cs"/>
                        </a:rPr>
                        <a:t>Other</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3.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254</TotalTime>
  <Words>248</Words>
  <Application>Microsoft Office PowerPoint</Application>
  <PresentationFormat>On-screen Show (16:9)</PresentationFormat>
  <Paragraphs>23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14</cp:revision>
  <cp:lastPrinted>2022-04-25T17:20:09Z</cp:lastPrinted>
  <dcterms:created xsi:type="dcterms:W3CDTF">2021-04-19T10:50:18Z</dcterms:created>
  <dcterms:modified xsi:type="dcterms:W3CDTF">2023-04-26T20:47:27Z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